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Женис\AppData\Local\Microsoft\Windows\Temporary Internet Files\Content.Word\20171114_12091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2700" y="704850"/>
            <a:ext cx="4038600" cy="544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25803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Женис\AppData\Local\Microsoft\Windows\Temporary Internet Files\Content.Word\20171114_12075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7887" y="652462"/>
            <a:ext cx="4848225" cy="555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45176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Женис\AppData\Local\Microsoft\Windows\Temporary Internet Files\Content.Word\20171115_10484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310130" y="1509712"/>
            <a:ext cx="4523740" cy="383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62695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Женис\AppData\Local\Microsoft\Windows\Temporary Internet Files\Content.Word\20171115_10483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343785" y="1714500"/>
            <a:ext cx="445643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35264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C:\Users\Женис\AppData\Local\Microsoft\Windows\Temporary Internet Files\Content.Word\20171116_12031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769110" y="314325"/>
            <a:ext cx="5605780" cy="622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485981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Женис\AppData\Local\Microsoft\Windows\Temporary Internet Files\Content.Word\20171116_12030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829117" y="261937"/>
            <a:ext cx="5485765" cy="633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803422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Экран (4:3)</PresentationFormat>
  <Paragraphs>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Technodom</dc:creator>
  <cp:lastModifiedBy>Technodom</cp:lastModifiedBy>
  <cp:revision>5</cp:revision>
  <dcterms:created xsi:type="dcterms:W3CDTF">2017-11-20T14:58:01Z</dcterms:created>
  <dcterms:modified xsi:type="dcterms:W3CDTF">2017-11-20T15:10:11Z</dcterms:modified>
</cp:coreProperties>
</file>